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7"/>
  </p:handoutMasterIdLst>
  <p:sldIdLst>
    <p:sldId id="258" r:id="rId2"/>
    <p:sldId id="263" r:id="rId3"/>
    <p:sldId id="278" r:id="rId4"/>
    <p:sldId id="279" r:id="rId5"/>
    <p:sldId id="280" r:id="rId6"/>
  </p:sldIdLst>
  <p:sldSz cx="9144000" cy="6858000" type="screen4x3"/>
  <p:notesSz cx="6858000" cy="9144000"/>
  <p:embeddedFontLst>
    <p:embeddedFont>
      <p:font typeface="Comic Sans MS" panose="030F0702030302020204" pitchFamily="66" charset="0"/>
      <p:regular r:id="rId8"/>
      <p:bold r:id="rId9"/>
      <p:italic r:id="rId10"/>
      <p:boldItalic r:id="rId11"/>
    </p:embeddedFont>
    <p:embeddedFont>
      <p:font typeface="Sassoon Infant Rg" panose="02000503030000020003" charset="0"/>
      <p:regular r:id="rId12"/>
      <p:bold r:id="rId13"/>
    </p:embeddedFont>
    <p:embeddedFont>
      <p:font typeface="Sassoon Infant Md" panose="02000603050000020003" charset="0"/>
      <p:regular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BPreplay" panose="0200050300000002000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95A5"/>
    <a:srgbClr val="FEFEFE"/>
    <a:srgbClr val="A0CFD5"/>
    <a:srgbClr val="A7E6DE"/>
    <a:srgbClr val="FEFBDA"/>
    <a:srgbClr val="FFFFE1"/>
    <a:srgbClr val="FDFDFD"/>
    <a:srgbClr val="AD8CC0"/>
    <a:srgbClr val="990167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374" autoAdjust="0"/>
  </p:normalViewPr>
  <p:slideViewPr>
    <p:cSldViewPr snapToGrid="0" showGuides="1">
      <p:cViewPr varScale="1">
        <p:scale>
          <a:sx n="73" d="100"/>
          <a:sy n="73" d="100"/>
        </p:scale>
        <p:origin x="558" y="7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font" Target="fonts/font11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4.fntdata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23" Type="http://schemas.openxmlformats.org/officeDocument/2006/relationships/presProps" Target="presProps.xml"/><Relationship Id="rId10" Type="http://schemas.openxmlformats.org/officeDocument/2006/relationships/font" Target="fonts/font3.fntdata"/><Relationship Id="rId19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Relationship Id="rId22" Type="http://schemas.openxmlformats.org/officeDocument/2006/relationships/font" Target="fonts/font1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052BFFE-B940-4491-8777-62BC5E0F08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69001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>
                <a:latin typeface="Comic Sans MS" panose="030F0702030302020204" pitchFamily="66" charset="0"/>
              </a:rPr>
              <a:t>Steps to Success</a:t>
            </a:r>
            <a:endParaRPr lang="en-US" sz="3600" dirty="0">
              <a:latin typeface="Comic Sans MS" panose="030F0702030302020204" pitchFamily="66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>
                <a:latin typeface="Comic Sans MS" panose="030F0702030302020204" pitchFamily="66" charset="0"/>
              </a:rPr>
              <a:t>We are learning to</a:t>
            </a:r>
            <a:endParaRPr lang="en-US" sz="3600" dirty="0">
              <a:latin typeface="Comic Sans MS" panose="030F0702030302020204" pitchFamily="66" charset="0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dirty="0" smtClean="0">
                <a:latin typeface="Comic Sans MS" panose="030F0702030302020204" pitchFamily="66" charset="0"/>
              </a:rPr>
              <a:t>Sort and </a:t>
            </a:r>
            <a:r>
              <a:rPr lang="en-GB" dirty="0">
                <a:latin typeface="Comic Sans MS" panose="030F0702030302020204" pitchFamily="66" charset="0"/>
              </a:rPr>
              <a:t>describe materials.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2"/>
            <a:ext cx="7886700" cy="155025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dirty="0" smtClean="0">
                <a:latin typeface="Comic Sans MS" panose="030F0702030302020204" pitchFamily="66" charset="0"/>
              </a:rPr>
              <a:t>1) I </a:t>
            </a:r>
            <a:r>
              <a:rPr lang="en-GB" dirty="0">
                <a:latin typeface="Comic Sans MS" panose="030F0702030302020204" pitchFamily="66" charset="0"/>
              </a:rPr>
              <a:t>can sort materials into solids, liquids or gases.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 smtClean="0">
                <a:latin typeface="Comic Sans MS" panose="030F0702030302020204" pitchFamily="66" charset="0"/>
              </a:rPr>
              <a:t>2) I </a:t>
            </a:r>
            <a:r>
              <a:rPr lang="en-GB" dirty="0">
                <a:latin typeface="Comic Sans MS" panose="030F0702030302020204" pitchFamily="66" charset="0"/>
              </a:rPr>
              <a:t>can describe the properties of solids, liquids and gases.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 smtClean="0">
                <a:latin typeface="Comic Sans MS" panose="030F0702030302020204" pitchFamily="66" charset="0"/>
              </a:rPr>
              <a:t>3) I </a:t>
            </a:r>
            <a:r>
              <a:rPr lang="en-GB" dirty="0">
                <a:latin typeface="Comic Sans MS" panose="030F0702030302020204" pitchFamily="66" charset="0"/>
              </a:rPr>
              <a:t>can show the difference between the particles in solids, liquids and gases.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2874" y="221751"/>
            <a:ext cx="5133703" cy="212366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solid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2875" y="2473846"/>
            <a:ext cx="5133703" cy="21560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2875" y="4729389"/>
            <a:ext cx="5133703" cy="20241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9472" y="221751"/>
            <a:ext cx="1744437" cy="532153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Solid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769472" y="2473846"/>
            <a:ext cx="1744437" cy="53215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3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Liquid</a:t>
            </a:r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769471" y="4682762"/>
            <a:ext cx="1744437" cy="53215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3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Gas</a:t>
            </a:r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5549" y="221751"/>
            <a:ext cx="1279701" cy="154173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8217" y="102484"/>
            <a:ext cx="1318667" cy="168571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9143" y="2513420"/>
            <a:ext cx="1193109" cy="148381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97336" y="4609305"/>
            <a:ext cx="967422" cy="176536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37519" y="4609305"/>
            <a:ext cx="1174540" cy="17653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06474" y="2345419"/>
            <a:ext cx="1220908" cy="1651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7707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2874" y="221751"/>
            <a:ext cx="5133703" cy="212366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solid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2875" y="2473846"/>
            <a:ext cx="5133703" cy="21560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2875" y="4729389"/>
            <a:ext cx="5133703" cy="20241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9472" y="221751"/>
            <a:ext cx="1744437" cy="532153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Solid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769472" y="2473846"/>
            <a:ext cx="1744437" cy="53215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3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Liquid</a:t>
            </a:r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769471" y="4682762"/>
            <a:ext cx="1744437" cy="53215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3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Gas</a:t>
            </a:r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0890" y="221752"/>
            <a:ext cx="1525358" cy="171155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0889" y="2345418"/>
            <a:ext cx="1601921" cy="166487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5920" y="4741112"/>
            <a:ext cx="1492567" cy="183066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94861" y="221752"/>
            <a:ext cx="1199844" cy="195974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47830" y="2739922"/>
            <a:ext cx="1371042" cy="14271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71183" y="4948838"/>
            <a:ext cx="1247689" cy="1548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4091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2874" y="221751"/>
            <a:ext cx="5133703" cy="212366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solid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2875" y="2473846"/>
            <a:ext cx="5133703" cy="21560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2875" y="4729389"/>
            <a:ext cx="5133703" cy="20241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9472" y="221751"/>
            <a:ext cx="1744437" cy="532153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Solid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769472" y="2473846"/>
            <a:ext cx="1744437" cy="53215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3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Liquid</a:t>
            </a:r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769471" y="4682762"/>
            <a:ext cx="1744437" cy="53215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3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Gas</a:t>
            </a:r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8852" y="221752"/>
            <a:ext cx="1595368" cy="173767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8852" y="2473846"/>
            <a:ext cx="1427234" cy="139276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09125" y="4629876"/>
            <a:ext cx="1217576" cy="173736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16474" y="221751"/>
            <a:ext cx="884861" cy="212366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71515" y="2762149"/>
            <a:ext cx="1372039" cy="144356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62130" y="4805983"/>
            <a:ext cx="1089539" cy="1733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9380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1223</TotalTime>
  <Words>70</Words>
  <Application>Microsoft Office PowerPoint</Application>
  <PresentationFormat>On-screen Show (4:3)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Comic Sans MS</vt:lpstr>
      <vt:lpstr>Arial</vt:lpstr>
      <vt:lpstr>Sassoon Infant Rg</vt:lpstr>
      <vt:lpstr>Sassoon Infant Md</vt:lpstr>
      <vt:lpstr>Calibri</vt:lpstr>
      <vt:lpstr>BPreplay</vt:lpstr>
      <vt:lpstr>Office Theme</vt:lpstr>
      <vt:lpstr>PowerPoint Presentation</vt:lpstr>
      <vt:lpstr>PowerPoint Presentation</vt:lpstr>
      <vt:lpstr>Solid</vt:lpstr>
      <vt:lpstr>Solid</vt:lpstr>
      <vt:lpstr>Solid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Annette Simons</cp:lastModifiedBy>
  <cp:revision>98</cp:revision>
  <dcterms:created xsi:type="dcterms:W3CDTF">2014-10-01T16:09:27Z</dcterms:created>
  <dcterms:modified xsi:type="dcterms:W3CDTF">2021-01-05T12:18:59Z</dcterms:modified>
</cp:coreProperties>
</file>